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3" r:id="rId6"/>
    <p:sldId id="262" r:id="rId7"/>
    <p:sldId id="272" r:id="rId8"/>
    <p:sldId id="271" r:id="rId9"/>
    <p:sldId id="270" r:id="rId10"/>
    <p:sldId id="269" r:id="rId11"/>
    <p:sldId id="280" r:id="rId12"/>
    <p:sldId id="279" r:id="rId13"/>
    <p:sldId id="278" r:id="rId14"/>
    <p:sldId id="277" r:id="rId15"/>
    <p:sldId id="276" r:id="rId16"/>
    <p:sldId id="275" r:id="rId17"/>
    <p:sldId id="274" r:id="rId18"/>
    <p:sldId id="273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6" r:id="rId40"/>
    <p:sldId id="291" r:id="rId41"/>
    <p:sldId id="302" r:id="rId42"/>
    <p:sldId id="303" r:id="rId43"/>
    <p:sldId id="305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74E68-1208-4BE8-9590-2E56AAC298E6}" type="datetimeFigureOut">
              <a:rPr lang="en-US" smtClean="0"/>
              <a:t>2018-12-09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1AF6B-A8D9-48B3-BC31-6D43E849B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45A5-485C-4D14-88F3-F44A8753E229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8870-06B6-4B39-BA15-1FB49DCC911C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43F2F-312F-4647-B1FA-6DAA59CED83F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54A52-50BF-4891-B406-61622C95090A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7F71-155E-4567-ACEE-4B0843630A6E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584B5-C09B-4159-A73E-6339A58FA6D5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46E66-AE76-42FB-B432-2941BF801550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59449-1A58-4A71-8641-D5E9A2FCD8B8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5E4A-A65C-498E-9D3F-01ABD611D2CE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9A18D-CAD6-4A69-9BFA-832BBB3A8F40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15958CF-34DD-4BD4-BA01-BA37559340EB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73E73AF-366F-4F0C-A758-F5B6E63C5670}" type="datetime1">
              <a:rPr lang="en-US" smtClean="0"/>
              <a:t>2018-12-09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37E9-5C29-46C9-A5B6-E9BCE0AFC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212" y="156540"/>
            <a:ext cx="10457576" cy="766250"/>
          </a:xfrm>
        </p:spPr>
        <p:txBody>
          <a:bodyPr>
            <a:noAutofit/>
          </a:bodyPr>
          <a:lstStyle/>
          <a:p>
            <a:r>
              <a:rPr lang="vi-VN" sz="2400" dirty="0">
                <a:latin typeface="Consolas" panose="020B0609020204030204" pitchFamily="49" charset="0"/>
              </a:rPr>
              <a:t>Đại học quốc gia tp.hồ chí minh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tr</a:t>
            </a:r>
            <a:r>
              <a:rPr lang="vi-VN" sz="2400" dirty="0">
                <a:latin typeface="Consolas" panose="020B0609020204030204" pitchFamily="49" charset="0"/>
              </a:rPr>
              <a:t>ường đại học công nghệ thông </a:t>
            </a:r>
            <a:r>
              <a:rPr lang="en-US" sz="2400" dirty="0">
                <a:latin typeface="Consolas" panose="020B0609020204030204" pitchFamily="49" charset="0"/>
              </a:rPr>
              <a:t>tin</a:t>
            </a:r>
            <a:endParaRPr lang="vi-VN" sz="2400" dirty="0"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4F27-0663-4D29-BD40-05DD4C6ED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1203" y="1049295"/>
            <a:ext cx="8629594" cy="546627"/>
          </a:xfrm>
        </p:spPr>
        <p:txBody>
          <a:bodyPr>
            <a:noAutofit/>
          </a:bodyPr>
          <a:lstStyle/>
          <a:p>
            <a:r>
              <a:rPr lang="en-US" sz="3000" dirty="0">
                <a:latin typeface="Consolas" panose="020B0609020204030204" pitchFamily="49" charset="0"/>
              </a:rPr>
              <a:t>KHOA </a:t>
            </a:r>
            <a:r>
              <a:rPr lang="en-US" sz="3000" dirty="0" err="1">
                <a:latin typeface="Consolas" panose="020B0609020204030204" pitchFamily="49" charset="0"/>
              </a:rPr>
              <a:t>KHOA</a:t>
            </a:r>
            <a:r>
              <a:rPr lang="en-US" sz="3000" dirty="0">
                <a:latin typeface="Consolas" panose="020B0609020204030204" pitchFamily="49" charset="0"/>
              </a:rPr>
              <a:t> HỌC VÀ KỸ THUẬT THÔNG TIN</a:t>
            </a:r>
            <a:endParaRPr lang="vi-VN" sz="30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87045-C806-4F4E-B1EC-975B28411D6C}"/>
              </a:ext>
            </a:extLst>
          </p:cNvPr>
          <p:cNvSpPr/>
          <p:nvPr/>
        </p:nvSpPr>
        <p:spPr>
          <a:xfrm>
            <a:off x="2259051" y="4032415"/>
            <a:ext cx="7673896" cy="824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vi-VN" sz="48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Đề tài: Quản Lý Thư Viện</a:t>
            </a:r>
            <a:endParaRPr lang="en-US" sz="4800" dirty="0">
              <a:solidFill>
                <a:srgbClr val="002060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E8C9C77-2066-4891-A743-E7F89B4F6D85}"/>
              </a:ext>
            </a:extLst>
          </p:cNvPr>
          <p:cNvSpPr txBox="1">
            <a:spLocks/>
          </p:cNvSpPr>
          <p:nvPr/>
        </p:nvSpPr>
        <p:spPr>
          <a:xfrm>
            <a:off x="1781202" y="2092798"/>
            <a:ext cx="8629594" cy="13362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BÁO CÁO ĐỒ ÁN THỰC HÀNH</a:t>
            </a:r>
          </a:p>
          <a:p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MÔN HỌC: QUẢN LÝ THÔNG TIN</a:t>
            </a:r>
            <a:endParaRPr lang="vi-VN" sz="30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6450-C0A7-4A92-818A-3C2A7564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1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8EEA0-D843-4121-8B1D-E914AE24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640"/>
            <a:ext cx="10758922" cy="572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0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AB057-4665-4CAA-98B6-7BBFE1DD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28" y="649480"/>
            <a:ext cx="8909629" cy="6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3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94211-0289-487D-B1FA-F010B7E1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77" y="649480"/>
            <a:ext cx="9411245" cy="6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3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8F143-96AA-4BED-9864-B4ABC480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480"/>
            <a:ext cx="10402349" cy="62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3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23719-1DC6-4728-B6BD-690FA1E86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47" y="649480"/>
            <a:ext cx="8561905" cy="6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48FC7-B4ED-4C7E-A66B-B8EB0D5B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07" y="751961"/>
            <a:ext cx="8081785" cy="610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3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4E8F8-C5BF-481A-9AFE-4B6207F34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448"/>
            <a:ext cx="10758922" cy="572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3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ABDAD-968C-4CB9-8DDB-E6F1665A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87" y="769293"/>
            <a:ext cx="8091216" cy="60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4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A3AF6-B723-4588-984D-0CAEDA8A0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51"/>
          <a:stretch/>
        </p:blipFill>
        <p:spPr>
          <a:xfrm>
            <a:off x="0" y="847221"/>
            <a:ext cx="12192000" cy="5150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FD2FB-A517-4F38-8CCB-8A9D16BFA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12168106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3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8A784-9F1C-4E77-B1AC-6C268B42E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13" y="745110"/>
            <a:ext cx="10031409" cy="611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7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B1A195-6FEE-4C89-875B-8F8872FAA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636241"/>
              </p:ext>
            </p:extLst>
          </p:nvPr>
        </p:nvGraphicFramePr>
        <p:xfrm>
          <a:off x="1255553" y="968928"/>
          <a:ext cx="9680894" cy="5889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4425">
                  <a:extLst>
                    <a:ext uri="{9D8B030D-6E8A-4147-A177-3AD203B41FA5}">
                      <a16:colId xmlns:a16="http://schemas.microsoft.com/office/drawing/2014/main" val="2085292363"/>
                    </a:ext>
                  </a:extLst>
                </a:gridCol>
                <a:gridCol w="4628315">
                  <a:extLst>
                    <a:ext uri="{9D8B030D-6E8A-4147-A177-3AD203B41FA5}">
                      <a16:colId xmlns:a16="http://schemas.microsoft.com/office/drawing/2014/main" val="614952341"/>
                    </a:ext>
                  </a:extLst>
                </a:gridCol>
                <a:gridCol w="3888154">
                  <a:extLst>
                    <a:ext uri="{9D8B030D-6E8A-4147-A177-3AD203B41FA5}">
                      <a16:colId xmlns:a16="http://schemas.microsoft.com/office/drawing/2014/main" val="4179993617"/>
                    </a:ext>
                  </a:extLst>
                </a:gridCol>
              </a:tblGrid>
              <a:tr h="981512"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 dirty="0">
                          <a:effectLst/>
                        </a:rPr>
                        <a:t>GVHD:  ThS. Tạ Thu Thủy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13205"/>
                  </a:ext>
                </a:extLst>
              </a:tr>
              <a:tr h="981512"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Nhóm sinh viên thực hiện: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22163"/>
                  </a:ext>
                </a:extLst>
              </a:tr>
              <a:tr h="98151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1.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Nguyễn Thanh Bảo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16520086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9718558"/>
                  </a:ext>
                </a:extLst>
              </a:tr>
              <a:tr h="98151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2.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 dirty="0">
                          <a:effectLst/>
                        </a:rPr>
                        <a:t>Hà Tiến Dũng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16520254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9906793"/>
                  </a:ext>
                </a:extLst>
              </a:tr>
              <a:tr h="98151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3.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Nguyễn Đức Hưng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16520478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4848811"/>
                  </a:ext>
                </a:extLst>
              </a:tr>
              <a:tr h="98151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4.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>
                          <a:effectLst/>
                        </a:rPr>
                        <a:t>Nguyễn Hữu Hưng</a:t>
                      </a:r>
                      <a:endParaRPr lang="en-US" sz="4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0" dirty="0">
                          <a:effectLst/>
                        </a:rPr>
                        <a:t>16520479</a:t>
                      </a:r>
                      <a:endParaRPr lang="en-US" sz="4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917267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A2708-0C19-47B7-91CC-76A04C79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8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67783-D1FF-4E5B-8394-195F8A36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65" y="934133"/>
            <a:ext cx="8813557" cy="59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0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Stored Procedure ,Trigger ,Crystal</a:t>
            </a:r>
            <a:r>
              <a:rPr lang="en-US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Report.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CBC1F-0A52-4371-86D8-831C8E9E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39" y="737561"/>
            <a:ext cx="10758922" cy="54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3.1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Stored Procedure</a:t>
            </a:r>
            <a:r>
              <a:rPr lang="en-US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E39C3-FA51-4FA1-B1E7-571A401CE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93" y="662730"/>
            <a:ext cx="6658213" cy="619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95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3.1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Stored Procedure.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60818-B797-4893-919C-AC5D6E8C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39" y="695747"/>
            <a:ext cx="10758922" cy="54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4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3.1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Stored Procedure.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5DE57-DC46-4FC6-AA4F-4817BC73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64" y="723970"/>
            <a:ext cx="7413071" cy="58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66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3.1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Stored Procedure.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75781-771E-4A6C-97BB-074674C4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480"/>
            <a:ext cx="10561862" cy="6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50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3.1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Stored Procedure.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4F554-BE81-4CBF-B052-8DB6FF20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746620"/>
            <a:ext cx="8384771" cy="59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75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3.1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Stored Procedure.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F989C-8E6F-4079-9770-D460C249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39" y="653294"/>
            <a:ext cx="8573121" cy="62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37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148A1-A723-4E91-B4E2-62A9AA01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052" y="738231"/>
            <a:ext cx="8431896" cy="60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90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C75C0-1653-4EEC-8A55-7201C0A0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47" y="649480"/>
            <a:ext cx="8886705" cy="6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5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04B9-50D8-4744-BA1B-8ACA48A58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8072"/>
            <a:ext cx="7729728" cy="914442"/>
          </a:xfrm>
        </p:spPr>
        <p:txBody>
          <a:bodyPr>
            <a:normAutofit/>
          </a:bodyPr>
          <a:lstStyle/>
          <a:p>
            <a:r>
              <a:rPr lang="vi-VN" sz="4000" dirty="0">
                <a:latin typeface="Consolas" panose="020B0609020204030204" pitchFamily="49" charset="0"/>
              </a:rPr>
              <a:t>Nội dung báo cáo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C63C6-B35A-4961-B30D-9F9381FD5A40}"/>
              </a:ext>
            </a:extLst>
          </p:cNvPr>
          <p:cNvSpPr/>
          <p:nvPr/>
        </p:nvSpPr>
        <p:spPr>
          <a:xfrm>
            <a:off x="1398881" y="1253084"/>
            <a:ext cx="9394238" cy="4351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vi-VN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Tạo cơ sở dữ liệu.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Stored Procedure ,Trigger ,Crystal Report.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Role, User.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F5B4-4D98-4093-8D85-596967C2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95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F49A3-CD91-419D-9198-B4410FCA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6" y="762762"/>
            <a:ext cx="9019048" cy="6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5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F5341-34A3-4563-BC47-70363FA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95" y="745585"/>
            <a:ext cx="8723809" cy="5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12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5B888-46E1-4067-8C0E-F36159B0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44" y="746619"/>
            <a:ext cx="9135112" cy="602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1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69026-8765-4396-B024-4955E994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09" y="891083"/>
            <a:ext cx="8552381" cy="5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6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4D3B2-9DB2-44FD-AF9E-1A24F0EC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66" y="753238"/>
            <a:ext cx="8266667" cy="6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5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81094-80FD-48BF-8A17-EC2B37F6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57" y="686571"/>
            <a:ext cx="8314286" cy="6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82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BA72E-A0C4-459F-BFA6-01CBAFB9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52" y="1038895"/>
            <a:ext cx="9238095" cy="5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70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ACF9E-E571-4B20-A5DA-447BCEA8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728"/>
            <a:ext cx="12192000" cy="519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6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3.2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Trigger.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A5535-087F-4832-B8ED-7F2B8CE2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342"/>
            <a:ext cx="12192000" cy="5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53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3.3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Crystal</a:t>
            </a:r>
            <a:r>
              <a:rPr lang="en-US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Report.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B1F47-7922-4F8A-BE0B-5E42B7D8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9476"/>
            <a:ext cx="10693201" cy="58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1. </a:t>
            </a:r>
            <a:r>
              <a:rPr lang="vi-VN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Tạo cơ sở dữ liệu.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2FF9C-BD8B-4317-896A-F7C62E96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4" y="871857"/>
            <a:ext cx="11980952" cy="51142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1098-C984-4D3F-9F14-21379DFB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00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3.3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Crystal</a:t>
            </a:r>
            <a:r>
              <a:rPr lang="en-US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Report.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8C0A4-5B82-4284-8294-F91D2082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932"/>
            <a:ext cx="12192000" cy="54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78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3.3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Crystal</a:t>
            </a:r>
            <a:r>
              <a:rPr lang="en-US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Report.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6BDCE-794B-422D-B3BD-DF033DF0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20"/>
            <a:ext cx="12192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32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5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3.3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Crystal</a:t>
            </a:r>
            <a:r>
              <a:rPr lang="en-US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vi-VN" sz="3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Report.</a:t>
            </a:r>
            <a:endParaRPr lang="en-US" sz="35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3A426-9A95-45D9-B96C-78A8F3DB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638"/>
            <a:ext cx="12192000" cy="55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88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Role, User.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6AF0-C463-4968-ABA1-E176D14F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0" y="1568223"/>
            <a:ext cx="12201040" cy="37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6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4.1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Role.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9C545-06F1-4EA4-B439-3F2CD449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050"/>
            <a:ext cx="10802766" cy="58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8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4.1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Role.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30F43-A7B8-4F42-A6C0-61B6D3F0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29" y="824738"/>
            <a:ext cx="7216742" cy="603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73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4.1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Role.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C79D1-D20D-47C5-887A-A9DCF3AF7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25" y="741061"/>
            <a:ext cx="8241349" cy="58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81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4.1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Role.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B2897-8A68-41E6-BB3A-DD0406FA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52" y="766872"/>
            <a:ext cx="7666896" cy="59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2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4.1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Role.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B1C99-793F-49E8-8B9E-AF480E75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41" y="649480"/>
            <a:ext cx="8208908" cy="62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76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4.1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Role.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5E027-D7A2-4CC2-84F0-37B12519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33" y="829371"/>
            <a:ext cx="9133333" cy="5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1. </a:t>
            </a:r>
            <a:r>
              <a:rPr lang="vi-VN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Tạo cơ sở dữ liệu.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6CC2C-4D39-4168-9768-69F85700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" y="1167095"/>
            <a:ext cx="12000000" cy="45238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88928-FA20-4A2D-9463-43C49195F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95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4.1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Role.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422BB-531F-41A6-B0D1-E79318A1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19" y="804300"/>
            <a:ext cx="9281035" cy="584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77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BC59B-4687-49F4-8C6A-D9D57905B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47"/>
          <a:stretch/>
        </p:blipFill>
        <p:spPr>
          <a:xfrm>
            <a:off x="0" y="822458"/>
            <a:ext cx="8616466" cy="603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68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56571-3DA3-4EB0-9FBC-7D972AAF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82" y="838476"/>
            <a:ext cx="9722840" cy="60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95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01C9C-DEFF-4501-8478-7D93E994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698"/>
            <a:ext cx="12192000" cy="459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23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D7379-A4A7-40B4-91AA-22817EF3F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21" y="725231"/>
            <a:ext cx="8414158" cy="61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79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0AC8C-A7FB-4D07-AB86-0C0FD21A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44" y="800450"/>
            <a:ext cx="8809912" cy="60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01013-C7E7-42A6-A8FA-51A33D0F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11" y="915447"/>
            <a:ext cx="9185178" cy="59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23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FEC47-11A1-4219-8B43-5C72A01D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952" y="781810"/>
            <a:ext cx="8438095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918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686B3-0DFE-4B4B-B940-236E489C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254125"/>
            <a:ext cx="12191999" cy="4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9C90A-539A-4DE5-9F6E-B9F9D7DB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62" y="781810"/>
            <a:ext cx="7390476" cy="6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9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1. </a:t>
            </a:r>
            <a:r>
              <a:rPr lang="vi-VN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Tạo cơ sở dữ liệu.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83AF7-41A3-4560-954D-D44B5A78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8" y="1195666"/>
            <a:ext cx="12009524" cy="44666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A361-CC0F-4387-BC3D-CFEA860E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76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36F3-F48A-4B45-AB5B-28F3E4E3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19" y="957750"/>
            <a:ext cx="6904762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35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9B228-9988-49FC-B9E0-BF02F76E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2" y="649480"/>
            <a:ext cx="7367975" cy="60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01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897A3-97E2-4A49-8240-767768D02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" y="1662843"/>
            <a:ext cx="12154787" cy="3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25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28EE7-AED5-409D-AE6B-FC4EE750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2" y="838078"/>
            <a:ext cx="9870400" cy="60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75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A7D39-EB85-42AE-AD1E-A6B334F0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4" y="878688"/>
            <a:ext cx="10243248" cy="59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9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4.2 USER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4D4B-2A89-4DED-A791-3B2C6F1B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F4A64-B783-4CC1-8C3F-AF712A45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49" y="813422"/>
            <a:ext cx="9967273" cy="60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3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1. </a:t>
            </a:r>
            <a:r>
              <a:rPr lang="vi-VN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Tạo cơ sở dữ liệu.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2D6AC-588B-413B-900D-62AAB9546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8" y="723771"/>
            <a:ext cx="12009524" cy="56285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70DF8-6A15-4E5D-B473-52295E9B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0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1. </a:t>
            </a:r>
            <a:r>
              <a:rPr lang="vi-VN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Tạo cơ sở dữ liệu.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92D84-1C66-48AF-887B-7E8F77FC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0" y="697717"/>
            <a:ext cx="12000000" cy="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9B6639-DF15-4D49-93EA-72C0E229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107" y="1497717"/>
            <a:ext cx="7853785" cy="525520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9E9D4-A452-44D8-A358-E2A31157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2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7902-4838-4C90-B7F0-CF02A641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48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100000"/>
              </a:lnSpc>
            </a:pPr>
            <a:r>
              <a:rPr lang="en-US" sz="3600" dirty="0"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2. </a:t>
            </a:r>
            <a:r>
              <a:rPr lang="vi-VN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Import, Export, Backup, Restore.</a:t>
            </a:r>
            <a:endParaRPr lang="en-US" sz="36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0F044-6869-4CB6-91B5-1F8D2C23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779604"/>
            <a:ext cx="9783198" cy="52987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A909E-9CD1-4058-BFC9-21C024D1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6763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71</TotalTime>
  <Words>484</Words>
  <Application>Microsoft Office PowerPoint</Application>
  <PresentationFormat>Widescreen</PresentationFormat>
  <Paragraphs>151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Consolas</vt:lpstr>
      <vt:lpstr>Gill Sans MT</vt:lpstr>
      <vt:lpstr>Segoe UI Black</vt:lpstr>
      <vt:lpstr>Segoe UI Semibold</vt:lpstr>
      <vt:lpstr>Times New Roman</vt:lpstr>
      <vt:lpstr>Parcel</vt:lpstr>
      <vt:lpstr>Đại học quốc gia tp.hồ chí minh trường đại học công nghệ thông tin</vt:lpstr>
      <vt:lpstr>PowerPoint Presentation</vt:lpstr>
      <vt:lpstr>Nội dung báo cáo</vt:lpstr>
      <vt:lpstr>1. Tạo cơ sở dữ liệu.</vt:lpstr>
      <vt:lpstr>1. Tạo cơ sở dữ liệu.</vt:lpstr>
      <vt:lpstr>1. Tạo cơ sở dữ liệu.</vt:lpstr>
      <vt:lpstr>1. Tạo cơ sở dữ liệu.</vt:lpstr>
      <vt:lpstr>1. Tạo cơ sở dữ liệu.</vt:lpstr>
      <vt:lpstr>2. Import, Export, Backup, Restore.</vt:lpstr>
      <vt:lpstr>2. Import, Export, Backup, Restore.</vt:lpstr>
      <vt:lpstr>2. Import, Export, Backup, Restore.</vt:lpstr>
      <vt:lpstr>2. Import, Export, Backup, Restore.</vt:lpstr>
      <vt:lpstr>2. Import, Export, Backup, Restore.</vt:lpstr>
      <vt:lpstr>2. Import, Export, Backup, Restore.</vt:lpstr>
      <vt:lpstr>2. Import, Export, Backup, Restore.</vt:lpstr>
      <vt:lpstr>2. Import, Export, Backup, Restore.</vt:lpstr>
      <vt:lpstr>2. Import, Export, Backup, Restore.</vt:lpstr>
      <vt:lpstr>2. Import, Export, Backup, Restore.</vt:lpstr>
      <vt:lpstr>2. Import, Export, Backup, Restore.</vt:lpstr>
      <vt:lpstr>2. Import, Export, Backup, Restore.</vt:lpstr>
      <vt:lpstr>3. Stored Procedure ,Trigger ,Crystal Report.</vt:lpstr>
      <vt:lpstr>3.1 Stored Procedure.</vt:lpstr>
      <vt:lpstr>3.1 Stored Procedure.</vt:lpstr>
      <vt:lpstr>3.1 Stored Procedure.</vt:lpstr>
      <vt:lpstr>3.1 Stored Procedure.</vt:lpstr>
      <vt:lpstr>3.1 Stored Procedure.</vt:lpstr>
      <vt:lpstr>3.1 Stored Procedure.</vt:lpstr>
      <vt:lpstr>3.2 Trigger.</vt:lpstr>
      <vt:lpstr>3.2 Trigger.</vt:lpstr>
      <vt:lpstr>3.2 Trigger.</vt:lpstr>
      <vt:lpstr>3.2 Trigger.</vt:lpstr>
      <vt:lpstr>3.2 Trigger.</vt:lpstr>
      <vt:lpstr>3.2 Trigger.</vt:lpstr>
      <vt:lpstr>3.2 Trigger.</vt:lpstr>
      <vt:lpstr>3.2 Trigger.</vt:lpstr>
      <vt:lpstr>3.2 Trigger.</vt:lpstr>
      <vt:lpstr>3.2 Trigger.</vt:lpstr>
      <vt:lpstr>3.2 Trigger.</vt:lpstr>
      <vt:lpstr>3.3 Crystal Report.</vt:lpstr>
      <vt:lpstr>3.3 Crystal Report.</vt:lpstr>
      <vt:lpstr>3.3 Crystal Report.</vt:lpstr>
      <vt:lpstr>3.3 Crystal Report.</vt:lpstr>
      <vt:lpstr>4. Role, User.</vt:lpstr>
      <vt:lpstr>4.1 Role.</vt:lpstr>
      <vt:lpstr>4.1 Role.</vt:lpstr>
      <vt:lpstr>4.1 Role.</vt:lpstr>
      <vt:lpstr>4.1 Role.</vt:lpstr>
      <vt:lpstr>4.1 Role.</vt:lpstr>
      <vt:lpstr>4.1 Role.</vt:lpstr>
      <vt:lpstr>4.1 Role.</vt:lpstr>
      <vt:lpstr>4.2 USER.</vt:lpstr>
      <vt:lpstr>4.2 USER.</vt:lpstr>
      <vt:lpstr>4.2 USER.</vt:lpstr>
      <vt:lpstr>4.2 USER.</vt:lpstr>
      <vt:lpstr>4.2 USER.</vt:lpstr>
      <vt:lpstr>4.2 USER.</vt:lpstr>
      <vt:lpstr>4.2 USER.</vt:lpstr>
      <vt:lpstr>4.2 USER.</vt:lpstr>
      <vt:lpstr>4.2 USER.</vt:lpstr>
      <vt:lpstr>4.2 USER.</vt:lpstr>
      <vt:lpstr>4.2 USER.</vt:lpstr>
      <vt:lpstr>4.2 USER.</vt:lpstr>
      <vt:lpstr>4.2 USER.</vt:lpstr>
      <vt:lpstr>4.2 USER.</vt:lpstr>
      <vt:lpstr>4.2 USER.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HƯNG NGUYỄN HỮU</dc:creator>
  <cp:lastModifiedBy>HƯNG NGUYỄN HỮU</cp:lastModifiedBy>
  <cp:revision>74</cp:revision>
  <dcterms:created xsi:type="dcterms:W3CDTF">2018-12-09T06:18:39Z</dcterms:created>
  <dcterms:modified xsi:type="dcterms:W3CDTF">2018-12-09T07:30:20Z</dcterms:modified>
</cp:coreProperties>
</file>